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8" r:id="rId2"/>
    <p:sldId id="263" r:id="rId3"/>
    <p:sldId id="286" r:id="rId4"/>
    <p:sldId id="298" r:id="rId5"/>
    <p:sldId id="282" r:id="rId6"/>
    <p:sldId id="293" r:id="rId7"/>
    <p:sldId id="277" r:id="rId8"/>
    <p:sldId id="294" r:id="rId9"/>
    <p:sldId id="290" r:id="rId10"/>
    <p:sldId id="295" r:id="rId11"/>
    <p:sldId id="296" r:id="rId12"/>
    <p:sldId id="297" r:id="rId1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37" autoAdjust="0"/>
  </p:normalViewPr>
  <p:slideViewPr>
    <p:cSldViewPr>
      <p:cViewPr varScale="1">
        <p:scale>
          <a:sx n="77" d="100"/>
          <a:sy n="77" d="100"/>
        </p:scale>
        <p:origin x="-108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F2889-E4F7-416D-B8E5-0177081BDF49}" type="datetimeFigureOut">
              <a:rPr lang="en-CA" smtClean="0"/>
              <a:pPr/>
              <a:t>13/11/2015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54CB4-13D6-47B4-BC6B-94FC8E7CED7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B12-8320-474F-A761-1B8EABBF9A77}" type="datetimeFigureOut">
              <a:rPr lang="en-CA" smtClean="0"/>
              <a:pPr/>
              <a:t>13/11/2015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F14-B137-4BF0-974A-A80A4A4846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B12-8320-474F-A761-1B8EABBF9A77}" type="datetimeFigureOut">
              <a:rPr lang="en-CA" smtClean="0"/>
              <a:pPr/>
              <a:t>13/11/2015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F14-B137-4BF0-974A-A80A4A4846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B12-8320-474F-A761-1B8EABBF9A77}" type="datetimeFigureOut">
              <a:rPr lang="en-CA" smtClean="0"/>
              <a:pPr/>
              <a:t>13/11/2015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F14-B137-4BF0-974A-A80A4A4846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B12-8320-474F-A761-1B8EABBF9A77}" type="datetimeFigureOut">
              <a:rPr lang="en-CA" smtClean="0"/>
              <a:pPr/>
              <a:t>13/11/2015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F14-B137-4BF0-974A-A80A4A4846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B12-8320-474F-A761-1B8EABBF9A77}" type="datetimeFigureOut">
              <a:rPr lang="en-CA" smtClean="0"/>
              <a:pPr/>
              <a:t>13/11/2015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F14-B137-4BF0-974A-A80A4A4846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B12-8320-474F-A761-1B8EABBF9A77}" type="datetimeFigureOut">
              <a:rPr lang="en-CA" smtClean="0"/>
              <a:pPr/>
              <a:t>13/11/2015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F14-B137-4BF0-974A-A80A4A4846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B12-8320-474F-A761-1B8EABBF9A77}" type="datetimeFigureOut">
              <a:rPr lang="en-CA" smtClean="0"/>
              <a:pPr/>
              <a:t>13/11/2015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F14-B137-4BF0-974A-A80A4A4846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B12-8320-474F-A761-1B8EABBF9A77}" type="datetimeFigureOut">
              <a:rPr lang="en-CA" smtClean="0"/>
              <a:pPr/>
              <a:t>13/11/2015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F14-B137-4BF0-974A-A80A4A4846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B12-8320-474F-A761-1B8EABBF9A77}" type="datetimeFigureOut">
              <a:rPr lang="en-CA" smtClean="0"/>
              <a:pPr/>
              <a:t>13/11/2015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F14-B137-4BF0-974A-A80A4A4846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B12-8320-474F-A761-1B8EABBF9A77}" type="datetimeFigureOut">
              <a:rPr lang="en-CA" smtClean="0"/>
              <a:pPr/>
              <a:t>13/11/2015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F14-B137-4BF0-974A-A80A4A4846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B12-8320-474F-A761-1B8EABBF9A77}" type="datetimeFigureOut">
              <a:rPr lang="en-CA" smtClean="0"/>
              <a:pPr/>
              <a:t>13/11/2015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F14-B137-4BF0-974A-A80A4A4846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D6B12-8320-474F-A761-1B8EABBF9A77}" type="datetimeFigureOut">
              <a:rPr lang="en-CA" smtClean="0"/>
              <a:pPr/>
              <a:t>13/11/2015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3F14-B137-4BF0-974A-A80A4A4846B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57748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26" name="Picture 2" descr="C:\Users\Marie\AppData\Local\Microsoft\Windows\Temporary Internet Files\Content.Outlook\2AGLHSYP\St James Food Basket without out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556924" cy="2259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 We are a “pop-up” food bank.  We start setting up at 7 a.m. On Wednesdays; by 6 p.m., everything is away (although a cleaning is needed</a:t>
            </a:r>
            <a:r>
              <a:rPr lang="en-CA" dirty="0" smtClean="0"/>
              <a:t>)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b="1" dirty="0" smtClean="0"/>
              <a:t>We pay no rent.  </a:t>
            </a:r>
            <a:r>
              <a:rPr lang="en-CA" dirty="0" smtClean="0"/>
              <a:t>The church pays for cleaning of the facility, supplies for washrooms, paper towels.  </a:t>
            </a:r>
          </a:p>
          <a:p>
            <a:pPr>
              <a:buNone/>
            </a:pPr>
            <a:r>
              <a:rPr lang="en-CA" dirty="0" smtClean="0"/>
              <a:t>We pay for regular kitchen cleaning, dishwasher detergent, pest control.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 have a walk-in fridge and freezer  (Trillium grant).  The church pays for the extra utilities.</a:t>
            </a:r>
          </a:p>
          <a:p>
            <a:endParaRPr lang="en-CA" dirty="0" smtClean="0"/>
          </a:p>
          <a:p>
            <a:r>
              <a:rPr lang="en-CA" dirty="0" smtClean="0"/>
              <a:t>We are all volunteers – there is no staff.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All of our funding is through donations and a few grants.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CA" dirty="0" smtClean="0"/>
              <a:t>These limitations mean we must constantly re-focus on our main goal of providing food</a:t>
            </a:r>
          </a:p>
          <a:p>
            <a:endParaRPr lang="en-CA" dirty="0" smtClean="0"/>
          </a:p>
          <a:p>
            <a:r>
              <a:rPr lang="en-CA" dirty="0" smtClean="0"/>
              <a:t>We do not have the capacity (human, space) to provide </a:t>
            </a:r>
            <a:r>
              <a:rPr lang="en-CA" dirty="0" smtClean="0"/>
              <a:t>more and more </a:t>
            </a:r>
            <a:r>
              <a:rPr lang="en-CA" dirty="0" smtClean="0"/>
              <a:t>services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We rely on agencies to provide services to our people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St. James Food Basket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cap="all" dirty="0"/>
              <a:t>Purpose:</a:t>
            </a:r>
            <a:endParaRPr lang="en-CA" dirty="0"/>
          </a:p>
          <a:p>
            <a:pPr>
              <a:buNone/>
            </a:pPr>
            <a:r>
              <a:rPr lang="en-US" dirty="0"/>
              <a:t> </a:t>
            </a:r>
            <a:endParaRPr lang="en-CA" dirty="0"/>
          </a:p>
          <a:p>
            <a:pPr>
              <a:buNone/>
            </a:pPr>
            <a:r>
              <a:rPr lang="en-CA" dirty="0"/>
              <a:t>To provide nutritious food to those in need and to foster a vibrant community who will actively advocate for community wellbeing.  </a:t>
            </a:r>
          </a:p>
          <a:p>
            <a:pPr>
              <a:buNone/>
            </a:pPr>
            <a:r>
              <a:rPr lang="en-US" dirty="0"/>
              <a:t> </a:t>
            </a:r>
            <a:endParaRPr lang="en-CA" dirty="0"/>
          </a:p>
          <a:p>
            <a:pPr>
              <a:buNone/>
            </a:pPr>
            <a:r>
              <a:rPr lang="en-US" dirty="0"/>
              <a:t> </a:t>
            </a:r>
            <a:endParaRPr lang="en-CA" dirty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54113" y="-450704"/>
            <a:ext cx="10466674" cy="80561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30026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CA" dirty="0" smtClean="0"/>
              <a:t>The church was approached by the Social Planning Council and Daily Bread – because a food bank was needed in the area.  The Social Justice working group took on the project – getting commitments from this church and most others in the neighbourhood</a:t>
            </a:r>
            <a:r>
              <a:rPr lang="en-CA" dirty="0" smtClean="0"/>
              <a:t>.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Why so many?  Advocacy.  &amp; “pop up” requires more volunteers than a permanent food bank.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PARTNERS: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11 churches (</a:t>
            </a:r>
            <a:r>
              <a:rPr lang="en-CA" dirty="0" err="1" smtClean="0"/>
              <a:t>Bloordale</a:t>
            </a:r>
            <a:r>
              <a:rPr lang="en-CA" dirty="0" smtClean="0"/>
              <a:t> United, 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dirty="0" err="1" smtClean="0"/>
              <a:t>Richview</a:t>
            </a:r>
            <a:r>
              <a:rPr lang="en-CA" dirty="0" smtClean="0"/>
              <a:t> United, St. Phillips Lutheran, 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dirty="0" err="1" smtClean="0"/>
              <a:t>Graceview</a:t>
            </a:r>
            <a:r>
              <a:rPr lang="en-CA" dirty="0" smtClean="0"/>
              <a:t> Presbyterian, </a:t>
            </a:r>
            <a:r>
              <a:rPr lang="en-CA" dirty="0" err="1" smtClean="0"/>
              <a:t>Renforth</a:t>
            </a:r>
            <a:r>
              <a:rPr lang="en-CA" dirty="0" smtClean="0"/>
              <a:t> Baptist,  Nativity of Our Lord Roman Catholic, </a:t>
            </a:r>
          </a:p>
          <a:p>
            <a:pPr>
              <a:buNone/>
            </a:pPr>
            <a:r>
              <a:rPr lang="en-CA" dirty="0" smtClean="0"/>
              <a:t>	Christ the King Anglican, Good Tree Korean), Rehoboth Christian Reformed, St. Clement Roman Catholic, St. Gregory Roman Catholic </a:t>
            </a:r>
          </a:p>
          <a:p>
            <a:r>
              <a:rPr lang="en-CA" dirty="0" smtClean="0"/>
              <a:t>Tzu Chi Buddhist Foundation</a:t>
            </a:r>
          </a:p>
          <a:p>
            <a:r>
              <a:rPr lang="en-CA" dirty="0" err="1" smtClean="0"/>
              <a:t>Memon</a:t>
            </a:r>
            <a:r>
              <a:rPr lang="en-CA" dirty="0" smtClean="0"/>
              <a:t> Association of Canada</a:t>
            </a:r>
          </a:p>
          <a:p>
            <a:r>
              <a:rPr lang="en-CA" dirty="0" smtClean="0"/>
              <a:t>Muslim Welfare </a:t>
            </a:r>
            <a:r>
              <a:rPr lang="en-CA" dirty="0" smtClean="0"/>
              <a:t>Centre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Now that we have been operating for more than 8 years, we have many other partners</a:t>
            </a:r>
            <a:r>
              <a:rPr lang="en-CA" dirty="0" smtClean="0"/>
              <a:t>:</a:t>
            </a:r>
          </a:p>
          <a:p>
            <a:pPr>
              <a:buNone/>
            </a:pPr>
            <a:r>
              <a:rPr lang="en-CA" dirty="0" smtClean="0"/>
              <a:t> 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 - local businesses who donate food; </a:t>
            </a:r>
          </a:p>
          <a:p>
            <a:pPr>
              <a:buFontTx/>
              <a:buChar char="-"/>
            </a:pPr>
            <a:r>
              <a:rPr lang="en-CA" dirty="0" smtClean="0"/>
              <a:t>Toronto Public Health</a:t>
            </a:r>
          </a:p>
          <a:p>
            <a:pPr>
              <a:buFontTx/>
              <a:buChar char="-"/>
            </a:pPr>
            <a:r>
              <a:rPr lang="en-CA" dirty="0" smtClean="0"/>
              <a:t>An employment centre</a:t>
            </a:r>
          </a:p>
          <a:p>
            <a:pPr>
              <a:buFontTx/>
              <a:buChar char="-"/>
            </a:pPr>
            <a:r>
              <a:rPr lang="en-CA" dirty="0" err="1" smtClean="0"/>
              <a:t>Etobicoke</a:t>
            </a:r>
            <a:r>
              <a:rPr lang="en-CA" dirty="0" smtClean="0"/>
              <a:t> Services for </a:t>
            </a:r>
            <a:r>
              <a:rPr lang="en-CA" dirty="0" smtClean="0"/>
              <a:t>Seniors</a:t>
            </a:r>
          </a:p>
          <a:p>
            <a:pPr>
              <a:buFontTx/>
              <a:buChar char="-"/>
            </a:pPr>
            <a:r>
              <a:rPr lang="en-CA" dirty="0" err="1" smtClean="0"/>
              <a:t>Etobicoke</a:t>
            </a:r>
            <a:r>
              <a:rPr lang="en-CA" dirty="0" smtClean="0"/>
              <a:t> Rotary</a:t>
            </a:r>
          </a:p>
          <a:p>
            <a:pPr>
              <a:buNone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First Wednesday in November, 2015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194</a:t>
            </a:r>
            <a:r>
              <a:rPr lang="en-CA" dirty="0" smtClean="0"/>
              <a:t> families attended representing </a:t>
            </a:r>
            <a:r>
              <a:rPr lang="en-CA" b="1" dirty="0" smtClean="0"/>
              <a:t>412</a:t>
            </a:r>
            <a:r>
              <a:rPr lang="en-CA" dirty="0" smtClean="0"/>
              <a:t> </a:t>
            </a:r>
            <a:r>
              <a:rPr lang="en-CA" dirty="0" smtClean="0"/>
              <a:t>adults and </a:t>
            </a:r>
            <a:r>
              <a:rPr lang="en-CA" dirty="0" smtClean="0"/>
              <a:t>188 </a:t>
            </a:r>
            <a:r>
              <a:rPr lang="en-CA" dirty="0" smtClean="0"/>
              <a:t>children (under the age of 16)</a:t>
            </a:r>
          </a:p>
          <a:p>
            <a:endParaRPr lang="en-CA" dirty="0"/>
          </a:p>
          <a:p>
            <a:r>
              <a:rPr lang="en-CA" dirty="0" smtClean="0"/>
              <a:t>10 households </a:t>
            </a:r>
            <a:r>
              <a:rPr lang="en-CA" dirty="0" smtClean="0"/>
              <a:t>were new that day: </a:t>
            </a:r>
            <a:r>
              <a:rPr lang="en-CA" dirty="0" smtClean="0"/>
              <a:t>a total of 14 adults and 11 children     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 </a:t>
            </a:r>
          </a:p>
          <a:p>
            <a:r>
              <a:rPr lang="en-CA" dirty="0" smtClean="0"/>
              <a:t>43 attendees were </a:t>
            </a:r>
            <a:r>
              <a:rPr lang="en-CA" dirty="0" smtClean="0"/>
              <a:t>1-person households.  </a:t>
            </a:r>
            <a:r>
              <a:rPr lang="en-CA" dirty="0" smtClean="0"/>
              <a:t>12 </a:t>
            </a:r>
            <a:r>
              <a:rPr lang="en-CA" dirty="0" smtClean="0"/>
              <a:t>of these were </a:t>
            </a:r>
            <a:r>
              <a:rPr lang="en-CA" dirty="0" smtClean="0"/>
              <a:t>seniors.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Our food has become more healthy over time: Daily Bread now fresh produce;</a:t>
            </a:r>
          </a:p>
          <a:p>
            <a:r>
              <a:rPr lang="en-CA" dirty="0" smtClean="0"/>
              <a:t>Buying at the Food Terminal</a:t>
            </a:r>
          </a:p>
          <a:p>
            <a:r>
              <a:rPr lang="en-CA" dirty="0" smtClean="0"/>
              <a:t>Monthly provision of a simple vegetable recipe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F:\DCIM\149___06\IMG_3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56" y="548681"/>
            <a:ext cx="7680852" cy="5760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8893</TotalTime>
  <Words>276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St. James Food Basket</vt:lpstr>
      <vt:lpstr>Slide 3</vt:lpstr>
      <vt:lpstr>Slide 4</vt:lpstr>
      <vt:lpstr> PARTNERS: </vt:lpstr>
      <vt:lpstr>Slide 6</vt:lpstr>
      <vt:lpstr>First Wednesday in November, 2015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Marie Truelove</dc:creator>
  <cp:lastModifiedBy>Marie Truelove</cp:lastModifiedBy>
  <cp:revision>111</cp:revision>
  <dcterms:created xsi:type="dcterms:W3CDTF">2014-03-30T17:37:15Z</dcterms:created>
  <dcterms:modified xsi:type="dcterms:W3CDTF">2015-11-13T12:29:16Z</dcterms:modified>
</cp:coreProperties>
</file>